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89" r:id="rId3"/>
    <p:sldId id="318" r:id="rId4"/>
    <p:sldId id="284" r:id="rId5"/>
    <p:sldId id="321" r:id="rId6"/>
    <p:sldId id="324" r:id="rId7"/>
    <p:sldId id="314" r:id="rId8"/>
    <p:sldId id="316" r:id="rId9"/>
    <p:sldId id="317" r:id="rId10"/>
    <p:sldId id="286" r:id="rId11"/>
    <p:sldId id="315" r:id="rId12"/>
    <p:sldId id="319" r:id="rId13"/>
    <p:sldId id="323" r:id="rId14"/>
    <p:sldId id="305" r:id="rId15"/>
    <p:sldId id="300" r:id="rId16"/>
    <p:sldId id="320" r:id="rId17"/>
    <p:sldId id="295" r:id="rId18"/>
    <p:sldId id="290" r:id="rId19"/>
    <p:sldId id="287" r:id="rId20"/>
    <p:sldId id="297" r:id="rId21"/>
    <p:sldId id="294" r:id="rId22"/>
    <p:sldId id="291" r:id="rId23"/>
    <p:sldId id="267" r:id="rId24"/>
    <p:sldId id="269" r:id="rId25"/>
    <p:sldId id="293" r:id="rId26"/>
    <p:sldId id="312" r:id="rId27"/>
    <p:sldId id="292" r:id="rId28"/>
    <p:sldId id="271" r:id="rId29"/>
    <p:sldId id="301" r:id="rId30"/>
    <p:sldId id="282" r:id="rId31"/>
    <p:sldId id="288" r:id="rId32"/>
    <p:sldId id="261" r:id="rId33"/>
    <p:sldId id="285" r:id="rId34"/>
    <p:sldId id="308" r:id="rId35"/>
    <p:sldId id="309" r:id="rId36"/>
    <p:sldId id="298" r:id="rId37"/>
    <p:sldId id="302" r:id="rId38"/>
    <p:sldId id="296" r:id="rId39"/>
    <p:sldId id="283" r:id="rId40"/>
    <p:sldId id="3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5" autoAdjust="0"/>
    <p:restoredTop sz="95020" autoAdjust="0"/>
  </p:normalViewPr>
  <p:slideViewPr>
    <p:cSldViewPr snapToGrid="0">
      <p:cViewPr>
        <p:scale>
          <a:sx n="87" d="100"/>
          <a:sy n="87" d="100"/>
        </p:scale>
        <p:origin x="7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754-C329-5A01-CB2A-7E17B02E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10EEC-69E3-7CD5-9B22-B9E1FB46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7CA8-780C-1CFA-EA3B-7877F2AF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D7E5-6533-F363-B3A0-F8BD64EED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AD91-F287-11D1-1F1A-D2B3074B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AFB6-E971-5B3C-9EB5-B85CCFD26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85A8-603A-5F74-7B86-660C8223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0910-156E-0A81-88D6-B3BEC3943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1.svg"/><Relationship Id="rId5" Type="http://schemas.openxmlformats.org/officeDocument/2006/relationships/image" Target="../media/image50.sv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7.svg"/><Relationship Id="rId7" Type="http://schemas.openxmlformats.org/officeDocument/2006/relationships/image" Target="../media/image3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5C22B02F-48FD-9CF3-0E74-49235115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82" y="714174"/>
            <a:ext cx="7148918" cy="40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512566" y="1118241"/>
            <a:ext cx="6547454" cy="554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597057" y="-485108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559112" y="293156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520711" y="5930808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496" y="1103665"/>
            <a:ext cx="1174157" cy="43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8241" y="368434"/>
            <a:ext cx="9435359" cy="53073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50" y="946603"/>
            <a:ext cx="5381552" cy="57064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53" y="816821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61767" y="4253436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49040" y="127043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144707" y="500217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479185" y="-596724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236" y="982324"/>
            <a:ext cx="1172541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297919" y="4302043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-206582" y="125979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3923620" y="-583191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0FF695-02EE-841C-93D9-B3E30F7F7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6418737" y="946603"/>
            <a:ext cx="5583437" cy="565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18D95-63EC-93B8-A8B2-16CE54B0260C}"/>
              </a:ext>
            </a:extLst>
          </p:cNvPr>
          <p:cNvSpPr txBox="1"/>
          <p:nvPr/>
        </p:nvSpPr>
        <p:spPr>
          <a:xfrm>
            <a:off x="155691" y="20284"/>
            <a:ext cx="170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E370-0A66-DE1A-7CBC-0C89FFF75C08}"/>
              </a:ext>
            </a:extLst>
          </p:cNvPr>
          <p:cNvSpPr txBox="1"/>
          <p:nvPr/>
        </p:nvSpPr>
        <p:spPr>
          <a:xfrm rot="16200000">
            <a:off x="6223554" y="3461357"/>
            <a:ext cx="86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B64BA-3217-0890-326B-59A1C01FA319}"/>
              </a:ext>
            </a:extLst>
          </p:cNvPr>
          <p:cNvSpPr txBox="1"/>
          <p:nvPr/>
        </p:nvSpPr>
        <p:spPr>
          <a:xfrm rot="16200000">
            <a:off x="6289117" y="5877247"/>
            <a:ext cx="102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117C9-29E9-2095-6CF6-311A3FCC6C7D}"/>
              </a:ext>
            </a:extLst>
          </p:cNvPr>
          <p:cNvGrpSpPr/>
          <p:nvPr/>
        </p:nvGrpSpPr>
        <p:grpSpPr>
          <a:xfrm>
            <a:off x="10636045" y="-611300"/>
            <a:ext cx="1400264" cy="1603349"/>
            <a:chOff x="5288967" y="-20714"/>
            <a:chExt cx="1021893" cy="117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FA4B4-AE4D-21DE-0878-D98A9F1FFA76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21B6B-3FB4-5F80-731F-CB62E9F3523E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FDFA33-E646-0393-E7DC-9D1164DC404F}"/>
                </a:ext>
              </a:extLst>
            </p:cNvPr>
            <p:cNvSpPr txBox="1"/>
            <p:nvPr/>
          </p:nvSpPr>
          <p:spPr>
            <a:xfrm rot="16200000">
              <a:off x="5378522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B657F-01DA-363D-A153-86C9F7D8AB70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AD2-5C39-1783-A37F-0B594A4C8F6C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9ADF1D-328B-9278-FFE0-D0A73D21D888}"/>
                </a:ext>
              </a:extLst>
            </p:cNvPr>
            <p:cNvSpPr txBox="1"/>
            <p:nvPr/>
          </p:nvSpPr>
          <p:spPr>
            <a:xfrm rot="16200000">
              <a:off x="5618087" y="456615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8" name="Picture 37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45A365C-29DF-83C2-DC75-6602686F3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953" r="51856" b="1126"/>
          <a:stretch/>
        </p:blipFill>
        <p:spPr>
          <a:xfrm>
            <a:off x="555224" y="992048"/>
            <a:ext cx="4882892" cy="57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F5F-9ABD-B9D7-61C1-5C9C5FDA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68F33B-C52D-B4A1-1405-BBC29E9F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2"/>
          <a:stretch/>
        </p:blipFill>
        <p:spPr>
          <a:xfrm>
            <a:off x="342445" y="1148019"/>
            <a:ext cx="6348086" cy="5376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ABDE-8520-F134-8E44-DE1AA3A4D030}"/>
              </a:ext>
            </a:extLst>
          </p:cNvPr>
          <p:cNvSpPr txBox="1"/>
          <p:nvPr/>
        </p:nvSpPr>
        <p:spPr>
          <a:xfrm>
            <a:off x="26215" y="-578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CCC25-FD63-749F-53AF-76A114FCA08F}"/>
              </a:ext>
            </a:extLst>
          </p:cNvPr>
          <p:cNvGrpSpPr/>
          <p:nvPr/>
        </p:nvGrpSpPr>
        <p:grpSpPr>
          <a:xfrm>
            <a:off x="5259705" y="-420933"/>
            <a:ext cx="1462963" cy="1603349"/>
            <a:chOff x="5288967" y="-24262"/>
            <a:chExt cx="1067650" cy="1170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7F281D-3521-DBA1-C44D-3228B7065407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09F38-ACBB-5D42-AE70-AAEEA150E2F2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70447-18BA-E89A-A479-C00B180F4359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32E4-6F2E-E212-4DEF-38B9283B0BE4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24AFC-A19B-9BDF-4CE0-00CBFDB1BEE8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84FEF7-1731-61FA-7B3E-38B2D41C1F37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F116A4-6F77-EDE1-C164-DD6B4B39F59E}"/>
              </a:ext>
            </a:extLst>
          </p:cNvPr>
          <p:cNvSpPr txBox="1"/>
          <p:nvPr/>
        </p:nvSpPr>
        <p:spPr>
          <a:xfrm rot="16200000">
            <a:off x="420612" y="2793571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Discoba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745E9-CDBA-91F0-3B0C-3C6197AE1BA0}"/>
              </a:ext>
            </a:extLst>
          </p:cNvPr>
          <p:cNvSpPr txBox="1"/>
          <p:nvPr/>
        </p:nvSpPr>
        <p:spPr>
          <a:xfrm rot="16200000">
            <a:off x="243711" y="5748776"/>
            <a:ext cx="1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Metamonada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D80892B-7422-273A-2CAA-E15F28E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7784" y="1378626"/>
            <a:ext cx="3277191" cy="245789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358EF9C-D66C-F512-828E-89594C2C2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32" y="3836519"/>
            <a:ext cx="3279648" cy="24597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D45862-4237-A516-6D04-B29581504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672" y="1167840"/>
            <a:ext cx="117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69381B-276A-85E2-B706-BAD6C259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9762" y="0"/>
            <a:ext cx="6495899" cy="36539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BA2623-0FB3-9712-2C0B-736216E2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6" y="830988"/>
            <a:ext cx="5474782" cy="5805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8EC760B-87E0-425B-A6C9-040DC8E0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024" y="734993"/>
            <a:ext cx="1171575" cy="4371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615E8-F092-69DA-28C4-2501B8626145}"/>
              </a:ext>
            </a:extLst>
          </p:cNvPr>
          <p:cNvSpPr txBox="1"/>
          <p:nvPr/>
        </p:nvSpPr>
        <p:spPr>
          <a:xfrm rot="16200000">
            <a:off x="-160336" y="4143360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F4A8D-57EB-52F5-8551-5A9CB12BD297}"/>
              </a:ext>
            </a:extLst>
          </p:cNvPr>
          <p:cNvSpPr txBox="1"/>
          <p:nvPr/>
        </p:nvSpPr>
        <p:spPr>
          <a:xfrm rot="16200000">
            <a:off x="116663" y="1096362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Rhodophyta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B06EC-8031-B0D8-C2AD-53B629000E68}"/>
              </a:ext>
            </a:extLst>
          </p:cNvPr>
          <p:cNvSpPr txBox="1"/>
          <p:nvPr/>
        </p:nvSpPr>
        <p:spPr>
          <a:xfrm>
            <a:off x="9295601" y="89535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Streptophyta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0309B-2BB5-0BF0-88F1-A98E3EFFA624}"/>
              </a:ext>
            </a:extLst>
          </p:cNvPr>
          <p:cNvGrpSpPr/>
          <p:nvPr/>
        </p:nvGrpSpPr>
        <p:grpSpPr>
          <a:xfrm>
            <a:off x="4732698" y="-712140"/>
            <a:ext cx="1462963" cy="1603349"/>
            <a:chOff x="5288967" y="-24262"/>
            <a:chExt cx="1067650" cy="11701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78C8E-B603-F8AB-6C7E-C51DE3B232BC}"/>
                </a:ext>
              </a:extLst>
            </p:cNvPr>
            <p:cNvSpPr txBox="1"/>
            <p:nvPr/>
          </p:nvSpPr>
          <p:spPr>
            <a:xfrm rot="16200000">
              <a:off x="5037757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437EC5-C374-ECF7-90DB-5FE3D1A171D5}"/>
                </a:ext>
              </a:extLst>
            </p:cNvPr>
            <p:cNvSpPr txBox="1"/>
            <p:nvPr/>
          </p:nvSpPr>
          <p:spPr>
            <a:xfrm rot="16200000">
              <a:off x="5193215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8CEA1B-165A-2479-4DA1-D898F922BC40}"/>
                </a:ext>
              </a:extLst>
            </p:cNvPr>
            <p:cNvSpPr txBox="1"/>
            <p:nvPr/>
          </p:nvSpPr>
          <p:spPr>
            <a:xfrm rot="16200000">
              <a:off x="5348673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6229B-A7B2-3BE4-D061-F2B35B7B1B99}"/>
                </a:ext>
              </a:extLst>
            </p:cNvPr>
            <p:cNvSpPr txBox="1"/>
            <p:nvPr/>
          </p:nvSpPr>
          <p:spPr>
            <a:xfrm rot="16200000">
              <a:off x="5504131" y="668549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D7B51-DC63-6D81-41DE-9B3B208757B1}"/>
                </a:ext>
              </a:extLst>
            </p:cNvPr>
            <p:cNvSpPr txBox="1"/>
            <p:nvPr/>
          </p:nvSpPr>
          <p:spPr>
            <a:xfrm rot="16200000">
              <a:off x="5659589" y="675637"/>
              <a:ext cx="717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2B869-E1BE-24DF-12DD-16647FF1C633}"/>
                </a:ext>
              </a:extLst>
            </p:cNvPr>
            <p:cNvSpPr txBox="1"/>
            <p:nvPr/>
          </p:nvSpPr>
          <p:spPr>
            <a:xfrm rot="16200000">
              <a:off x="5663844" y="453067"/>
              <a:ext cx="11701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Metabolic Strategy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1125B9E2-DB78-321E-AD98-076DA2B4B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0599" y="5106968"/>
            <a:ext cx="2304288" cy="172821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CFB54B6-A244-AF40-3656-8C096AC8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7712" y="5106968"/>
            <a:ext cx="2304288" cy="17282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31F6FE-7989-C918-4D64-F8849F2409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5566" y="3378752"/>
            <a:ext cx="230428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TextBox 3523">
            <a:extLst>
              <a:ext uri="{FF2B5EF4-FFF2-40B4-BE49-F238E27FC236}">
                <a16:creationId xmlns:a16="http://schemas.microsoft.com/office/drawing/2014/main" id="{8BD5BB85-8E65-F1AE-3FBD-BC7C8867405E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18" name="Picture 17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4674131-E52F-98C5-577D-DC170843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704088"/>
            <a:ext cx="4844288" cy="2724912"/>
          </a:xfrm>
          <a:prstGeom prst="rect">
            <a:avLst/>
          </a:prstGeom>
        </p:spPr>
      </p:pic>
      <p:pic>
        <p:nvPicPr>
          <p:cNvPr id="20" name="Picture 19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D47C972C-D6AE-5F0D-4611-BD1F01B1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429000"/>
            <a:ext cx="4844288" cy="2724912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3407231F-65CD-59C1-DE0D-32F51936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36"/>
            <a:ext cx="2747264" cy="1545336"/>
          </a:xfrm>
          <a:prstGeom prst="rect">
            <a:avLst/>
          </a:prstGeom>
        </p:spPr>
      </p:pic>
      <p:pic>
        <p:nvPicPr>
          <p:cNvPr id="5" name="Picture 4" descr="A diagram with lines and dots&#10;&#10;AI-generated content may be incorrect.">
            <a:extLst>
              <a:ext uri="{FF2B5EF4-FFF2-40B4-BE49-F238E27FC236}">
                <a16:creationId xmlns:a16="http://schemas.microsoft.com/office/drawing/2014/main" id="{5D9ECFA1-E4BA-1355-D621-1F69AD55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745236"/>
            <a:ext cx="2747264" cy="1545336"/>
          </a:xfrm>
          <a:prstGeom prst="rect">
            <a:avLst/>
          </a:prstGeom>
        </p:spPr>
      </p:pic>
      <p:pic>
        <p:nvPicPr>
          <p:cNvPr id="9" name="Picture 8" descr="A white sheet with black lines&#10;&#10;AI-generated content may be incorrect.">
            <a:extLst>
              <a:ext uri="{FF2B5EF4-FFF2-40B4-BE49-F238E27FC236}">
                <a16:creationId xmlns:a16="http://schemas.microsoft.com/office/drawing/2014/main" id="{ADDF959B-5B59-2B09-CFA2-734258D91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332"/>
            <a:ext cx="2747264" cy="1545336"/>
          </a:xfrm>
          <a:prstGeom prst="rect">
            <a:avLst/>
          </a:prstGeom>
        </p:spPr>
      </p:pic>
      <p:pic>
        <p:nvPicPr>
          <p:cNvPr id="13" name="Picture 1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DF2B8E1-86ED-273D-92E5-FF0BE48AA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2656332"/>
            <a:ext cx="2747264" cy="1545336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2233821-8A77-0F6C-E732-0EF7B2654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7428"/>
            <a:ext cx="2747264" cy="1545336"/>
          </a:xfrm>
          <a:prstGeom prst="rect">
            <a:avLst/>
          </a:prstGeom>
        </p:spPr>
      </p:pic>
      <p:pic>
        <p:nvPicPr>
          <p:cNvPr id="21" name="Picture 20" descr="A diagram with lines on it&#10;&#10;AI-generated content may be incorrect.">
            <a:extLst>
              <a:ext uri="{FF2B5EF4-FFF2-40B4-BE49-F238E27FC236}">
                <a16:creationId xmlns:a16="http://schemas.microsoft.com/office/drawing/2014/main" id="{DDDDA161-7535-A62E-29BA-7316EB053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36" y="4567428"/>
            <a:ext cx="2747264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5E23D2E-ED36-BB08-6952-64D2509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602" y="0"/>
            <a:ext cx="9836690" cy="5533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FD4D586-52E3-C921-F5AE-8BF72D616ABA}"/>
              </a:ext>
            </a:extLst>
          </p:cNvPr>
          <p:cNvSpPr/>
          <p:nvPr/>
        </p:nvSpPr>
        <p:spPr>
          <a:xfrm>
            <a:off x="7637318" y="2098964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C6496-5759-A6D7-6A13-B94F41442D46}"/>
              </a:ext>
            </a:extLst>
          </p:cNvPr>
          <p:cNvCxnSpPr>
            <a:cxnSpLocks/>
            <a:stCxn id="17" idx="7"/>
            <a:endCxn id="38" idx="1"/>
          </p:cNvCxnSpPr>
          <p:nvPr/>
        </p:nvCxnSpPr>
        <p:spPr>
          <a:xfrm flipV="1">
            <a:off x="8258162" y="667366"/>
            <a:ext cx="501198" cy="154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BA8A50F-D261-2016-3A83-634A868CA016}"/>
              </a:ext>
            </a:extLst>
          </p:cNvPr>
          <p:cNvSpPr/>
          <p:nvPr/>
        </p:nvSpPr>
        <p:spPr>
          <a:xfrm>
            <a:off x="5282045" y="966033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BE30E-299F-8C4A-C124-74269339177D}"/>
              </a:ext>
            </a:extLst>
          </p:cNvPr>
          <p:cNvCxnSpPr>
            <a:cxnSpLocks/>
            <a:stCxn id="20" idx="1"/>
            <a:endCxn id="49" idx="3"/>
          </p:cNvCxnSpPr>
          <p:nvPr/>
        </p:nvCxnSpPr>
        <p:spPr>
          <a:xfrm flipH="1" flipV="1">
            <a:off x="3499805" y="905208"/>
            <a:ext cx="1888760" cy="17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CFDF2EC-EFAE-5F95-17AA-0D7B08DF6658}"/>
              </a:ext>
            </a:extLst>
          </p:cNvPr>
          <p:cNvSpPr/>
          <p:nvPr/>
        </p:nvSpPr>
        <p:spPr>
          <a:xfrm>
            <a:off x="4243462" y="3664955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EBE7E-AD1B-2875-5290-69FEE70D217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 flipH="1" flipV="1">
            <a:off x="3057071" y="4039027"/>
            <a:ext cx="1292911" cy="26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51086D-A650-049B-F553-BFD7AC142CDD}"/>
              </a:ext>
            </a:extLst>
          </p:cNvPr>
          <p:cNvSpPr/>
          <p:nvPr/>
        </p:nvSpPr>
        <p:spPr>
          <a:xfrm>
            <a:off x="6546094" y="3976515"/>
            <a:ext cx="1425894" cy="12140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FBA87C-B7E0-8826-4C26-A48FECFAB11F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>
          <a:xfrm>
            <a:off x="7763171" y="5012780"/>
            <a:ext cx="208817" cy="89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5B5A3F1-163F-C41F-7C63-878A41275DF6}"/>
              </a:ext>
            </a:extLst>
          </p:cNvPr>
          <p:cNvSpPr/>
          <p:nvPr/>
        </p:nvSpPr>
        <p:spPr>
          <a:xfrm>
            <a:off x="4814315" y="4117460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00F0CA-95E3-25A5-E550-2534FBCE1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88" y="5161929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3AA3BF9-2046-3BB9-ACF9-F15AD0CE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3624631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2E7A98E9-068F-9B41-7DF1-91D3251D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" y="5190575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D4F59E-5839-01A6-DC18-670DDD6ACE4E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>
          <a:xfrm flipH="1">
            <a:off x="3371440" y="4756042"/>
            <a:ext cx="1549395" cy="92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8C14ACB-6909-3955-21E7-50D5631F2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60" y="252970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BB5C8010-A3FE-EFA4-F45F-BFB2A5FBF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" y="81180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67E36E6B-A000-0332-0FE1-C101B532D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3" y="1559497"/>
            <a:ext cx="668414" cy="312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15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42965" y="73443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8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5014161"/>
            <a:ext cx="1686240" cy="141732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B9AC43BC-D2DE-2AAA-06E7-15FCCB09F925}"/>
              </a:ext>
            </a:extLst>
          </p:cNvPr>
          <p:cNvSpPr/>
          <p:nvPr/>
        </p:nvSpPr>
        <p:spPr>
          <a:xfrm rot="10800000">
            <a:off x="11524895" y="1804329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138EF-6DDD-0A52-132D-2612D0D11FA7}"/>
              </a:ext>
            </a:extLst>
          </p:cNvPr>
          <p:cNvSpPr/>
          <p:nvPr/>
        </p:nvSpPr>
        <p:spPr>
          <a:xfrm rot="10800000">
            <a:off x="11524895" y="1931737"/>
            <a:ext cx="108338" cy="5972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2F3AAA8-7725-F6C5-AAE0-5B673A38C0F8}"/>
              </a:ext>
            </a:extLst>
          </p:cNvPr>
          <p:cNvSpPr/>
          <p:nvPr/>
        </p:nvSpPr>
        <p:spPr>
          <a:xfrm rot="10800000">
            <a:off x="11524895" y="2566738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CDE060-A843-1ACC-7358-CA92690272EB}"/>
              </a:ext>
            </a:extLst>
          </p:cNvPr>
          <p:cNvSpPr/>
          <p:nvPr/>
        </p:nvSpPr>
        <p:spPr>
          <a:xfrm rot="10800000">
            <a:off x="11524895" y="2699165"/>
            <a:ext cx="108338" cy="92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E7A32-2927-9B17-393A-828E414D6D5E}"/>
              </a:ext>
            </a:extLst>
          </p:cNvPr>
          <p:cNvSpPr txBox="1"/>
          <p:nvPr/>
        </p:nvSpPr>
        <p:spPr>
          <a:xfrm>
            <a:off x="11563325" y="1739562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ABF48-8EC8-E832-EA25-0C72194FFFAD}"/>
              </a:ext>
            </a:extLst>
          </p:cNvPr>
          <p:cNvSpPr txBox="1"/>
          <p:nvPr/>
        </p:nvSpPr>
        <p:spPr>
          <a:xfrm>
            <a:off x="11560348" y="2125044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F01D0-F430-570C-721B-D662A59B1148}"/>
              </a:ext>
            </a:extLst>
          </p:cNvPr>
          <p:cNvSpPr txBox="1"/>
          <p:nvPr/>
        </p:nvSpPr>
        <p:spPr>
          <a:xfrm>
            <a:off x="11551388" y="2498568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73F7B-4B17-EA6E-04E5-C58337EAB1CA}"/>
              </a:ext>
            </a:extLst>
          </p:cNvPr>
          <p:cNvSpPr txBox="1"/>
          <p:nvPr/>
        </p:nvSpPr>
        <p:spPr>
          <a:xfrm>
            <a:off x="11548408" y="263901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814316-B478-E3E9-4CCF-7BCA566ED7E5}"/>
              </a:ext>
            </a:extLst>
          </p:cNvPr>
          <p:cNvSpPr/>
          <p:nvPr/>
        </p:nvSpPr>
        <p:spPr>
          <a:xfrm rot="10800000">
            <a:off x="10545030" y="5061465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AB06502-68B0-846B-7070-B035EBA250A4}"/>
              </a:ext>
            </a:extLst>
          </p:cNvPr>
          <p:cNvSpPr/>
          <p:nvPr/>
        </p:nvSpPr>
        <p:spPr>
          <a:xfrm rot="10800000">
            <a:off x="10545030" y="5997704"/>
            <a:ext cx="108338" cy="896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BC5E1E-1C66-AF31-0101-E8AF3ED78306}"/>
              </a:ext>
            </a:extLst>
          </p:cNvPr>
          <p:cNvSpPr/>
          <p:nvPr/>
        </p:nvSpPr>
        <p:spPr>
          <a:xfrm rot="10800000">
            <a:off x="10545029" y="5213864"/>
            <a:ext cx="108336" cy="7838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ECF25F-1374-AC71-270A-B1F46EAD44F5}"/>
              </a:ext>
            </a:extLst>
          </p:cNvPr>
          <p:cNvSpPr txBox="1"/>
          <p:nvPr/>
        </p:nvSpPr>
        <p:spPr>
          <a:xfrm>
            <a:off x="10577863" y="5934806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BC2285-48BC-7EC8-F188-36D2739C256A}"/>
              </a:ext>
            </a:extLst>
          </p:cNvPr>
          <p:cNvSpPr txBox="1"/>
          <p:nvPr/>
        </p:nvSpPr>
        <p:spPr>
          <a:xfrm>
            <a:off x="10578135" y="5507377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28861-EDD5-7DB4-70D9-DFBA0AF801A8}"/>
              </a:ext>
            </a:extLst>
          </p:cNvPr>
          <p:cNvSpPr txBox="1"/>
          <p:nvPr/>
        </p:nvSpPr>
        <p:spPr>
          <a:xfrm>
            <a:off x="10577863" y="5002579"/>
            <a:ext cx="667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9" y="0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00" y="471451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4" y="2940288"/>
            <a:ext cx="2926080" cy="21945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63EB69-A153-F607-539A-3CF32B9B0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6114"/>
            <a:ext cx="7939394" cy="4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-58657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821836" y="96321"/>
            <a:ext cx="7245404" cy="6665358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E5EC-C022-2366-70C9-358D1AF3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D1C74E-C614-EA03-4365-5E76AD5B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9697"/>
          <a:stretch/>
        </p:blipFill>
        <p:spPr>
          <a:xfrm>
            <a:off x="0" y="-1"/>
            <a:ext cx="8021782" cy="6842571"/>
          </a:xfrm>
          <a:prstGeom prst="rect">
            <a:avLst/>
          </a:prstGeom>
        </p:spPr>
      </p:pic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B6B5B117-3835-F56F-FEC8-BCE15120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7" y="1543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4D4FCC7A-B2F7-6236-EFA6-705A3A2DF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07" y="4648010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A75E-2B93-081F-9526-83C6E596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18E16F22-3292-1495-11D6-46EC96FB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4663440"/>
            <a:ext cx="3901440" cy="2194560"/>
          </a:xfrm>
          <a:prstGeom prst="rect">
            <a:avLst/>
          </a:prstGeom>
        </p:spPr>
      </p:pic>
      <p:pic>
        <p:nvPicPr>
          <p:cNvPr id="7" name="Picture 6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682DEEA5-F393-84C5-088E-5883663F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76" y="2468880"/>
            <a:ext cx="3901440" cy="21945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F89DF-E352-8BE3-1054-7EA0474E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" y="0"/>
            <a:ext cx="793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3172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52628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5908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3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07262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349233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p:pic>
        <p:nvPicPr>
          <p:cNvPr id="4" name="Picture 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06E4AE12-FBAB-4FA5-3AAB-AEC00F401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DAA3B-62AE-64B7-7371-82571981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7CC3B5-F934-8BDD-CF76-B26F0AF2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BF3EDC3-15A2-3D2E-F5BA-92020EA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76A8C1C-D565-83CC-737C-1133557D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F74A389-491D-2DA7-4AF1-28FCE5440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CF9DB583-DA6C-68A4-9E1F-EFEFF5C1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6BA5621-9B34-A5D5-6752-4B8B6883F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141572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8739A8FE-E825-CA1D-4BEA-84B40B068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87" y="2360649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E0B9985-A35A-155C-ED18-CE9E52312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2" y="4579726"/>
            <a:ext cx="2926080" cy="21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EEDAD-97B3-C692-B960-627420E8DB06}"/>
              </a:ext>
            </a:extLst>
          </p:cNvPr>
          <p:cNvSpPr/>
          <p:nvPr/>
        </p:nvSpPr>
        <p:spPr>
          <a:xfrm>
            <a:off x="2224291" y="86453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CCFD7-845F-1F29-90C4-087636417D4B}"/>
              </a:ext>
            </a:extLst>
          </p:cNvPr>
          <p:cNvSpPr/>
          <p:nvPr/>
        </p:nvSpPr>
        <p:spPr>
          <a:xfrm>
            <a:off x="2224291" y="2259382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9F8862-6D92-38EE-B9CC-DF911750445C}"/>
              </a:ext>
            </a:extLst>
          </p:cNvPr>
          <p:cNvSpPr/>
          <p:nvPr/>
        </p:nvSpPr>
        <p:spPr>
          <a:xfrm>
            <a:off x="2224291" y="4500169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C421D-42E1-DDEB-3031-39B518F776D9}"/>
              </a:ext>
            </a:extLst>
          </p:cNvPr>
          <p:cNvSpPr/>
          <p:nvPr/>
        </p:nvSpPr>
        <p:spPr>
          <a:xfrm>
            <a:off x="2224291" y="5993468"/>
            <a:ext cx="727364" cy="7481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7F5BB1-7998-9541-518B-265785D455AB}"/>
              </a:ext>
            </a:extLst>
          </p:cNvPr>
          <p:cNvCxnSpPr>
            <a:stCxn id="16" idx="6"/>
            <a:endCxn id="8" idx="1"/>
          </p:cNvCxnSpPr>
          <p:nvPr/>
        </p:nvCxnSpPr>
        <p:spPr>
          <a:xfrm>
            <a:off x="2951655" y="1238605"/>
            <a:ext cx="457513" cy="35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F08779-8C4F-F083-F25B-E8136C368BF0}"/>
              </a:ext>
            </a:extLst>
          </p:cNvPr>
          <p:cNvCxnSpPr>
            <a:stCxn id="17" idx="6"/>
            <a:endCxn id="10" idx="1"/>
          </p:cNvCxnSpPr>
          <p:nvPr/>
        </p:nvCxnSpPr>
        <p:spPr>
          <a:xfrm>
            <a:off x="2951655" y="2633455"/>
            <a:ext cx="1400619" cy="256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C4FF4-05B1-1BE9-5933-4F7D2E0E4135}"/>
              </a:ext>
            </a:extLst>
          </p:cNvPr>
          <p:cNvCxnSpPr>
            <a:stCxn id="17" idx="6"/>
            <a:endCxn id="9" idx="1"/>
          </p:cNvCxnSpPr>
          <p:nvPr/>
        </p:nvCxnSpPr>
        <p:spPr>
          <a:xfrm>
            <a:off x="2951655" y="2633455"/>
            <a:ext cx="1714988" cy="1215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F9DA9-EBEA-DA1F-8158-457C811C2125}"/>
              </a:ext>
            </a:extLst>
          </p:cNvPr>
          <p:cNvCxnSpPr>
            <a:stCxn id="18" idx="6"/>
            <a:endCxn id="12" idx="1"/>
          </p:cNvCxnSpPr>
          <p:nvPr/>
        </p:nvCxnSpPr>
        <p:spPr>
          <a:xfrm>
            <a:off x="2951655" y="4874242"/>
            <a:ext cx="1714988" cy="272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819CD-96E5-C48C-6E96-E65C4EBE5171}"/>
              </a:ext>
            </a:extLst>
          </p:cNvPr>
          <p:cNvCxnSpPr>
            <a:stCxn id="19" idx="6"/>
            <a:endCxn id="11" idx="1"/>
          </p:cNvCxnSpPr>
          <p:nvPr/>
        </p:nvCxnSpPr>
        <p:spPr>
          <a:xfrm>
            <a:off x="2951655" y="6367541"/>
            <a:ext cx="1400619" cy="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00754062-6E65-1367-E64A-5F4C2667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BF43C8-7DED-2B41-D41C-69C66C6C8D55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F70C0-DCFF-4C97-728D-6BB7305D0833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5CD4C3-9057-94B8-0542-336C4CE65DCE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1A84B5-5CDE-AC3F-E7D2-B4CB6EC2D30E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2E4D8-613E-4A2B-E474-CA226072AC8B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A761BB-5370-47A9-684F-E21EEC2820E0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92DDB-B88D-BAFD-8C96-D9A4B4EE4945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81C20-F07D-8EAD-9DE8-42CB62490D3E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7844D-4BF3-F3AE-1414-B6E30F16CE2B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</p:spTree>
    <p:extLst>
      <p:ext uri="{BB962C8B-B14F-4D97-AF65-F5344CB8AC3E}">
        <p14:creationId xmlns:p14="http://schemas.microsoft.com/office/powerpoint/2010/main" val="28363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38C7-424C-B95B-1D9E-4DE6DF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227ADFE-3A86-C6BE-2FA4-C50B4B4E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72311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848D2B2-C5B5-ABA4-65CF-F4326371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242D-7740-1B5A-C8EC-9D6B81374056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77091384-1676-B355-6BBF-9B2A7E4C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99" y="414178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14A64-C0F5-BC44-CB4B-F30ECEAA49EB}"/>
              </a:ext>
            </a:extLst>
          </p:cNvPr>
          <p:cNvGrpSpPr/>
          <p:nvPr/>
        </p:nvGrpSpPr>
        <p:grpSpPr>
          <a:xfrm>
            <a:off x="456278" y="349233"/>
            <a:ext cx="6977159" cy="6358515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C22A468-328C-A70D-6905-907F01FA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D285F-A2A7-5A40-646B-2642BA542404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1FE5F-3624-4E3B-FB95-9214B6A1EFE9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AF0E7-6C25-D617-72F5-FA5DD68BC213}"/>
                </a:ext>
              </a:extLst>
            </p:cNvPr>
            <p:cNvSpPr txBox="1"/>
            <p:nvPr/>
          </p:nvSpPr>
          <p:spPr>
            <a:xfrm rot="18537875">
              <a:off x="1280320" y="2097912"/>
              <a:ext cx="505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03E15-B2C6-0219-8C06-EBEF73097D0A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0383A-7A42-F82A-589D-6A1BE76B9A8E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6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E978A-AB47-5F63-28BC-CE7B4026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321528A8-0354-B994-61E2-52ACB990E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23" y="121583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5CBF07E2-C8F5-2329-8A32-FCCC6E5C6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23" y="203866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31459-08C7-263D-D4C9-E2AFA5A75E9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2F77D6E2-582B-5800-2BFC-68BFFAFEB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23" y="4141789"/>
            <a:ext cx="2804160" cy="21031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692F976-243C-A607-3CBA-937B13568573}"/>
              </a:ext>
            </a:extLst>
          </p:cNvPr>
          <p:cNvGrpSpPr/>
          <p:nvPr/>
        </p:nvGrpSpPr>
        <p:grpSpPr>
          <a:xfrm>
            <a:off x="437590" y="436136"/>
            <a:ext cx="8075982" cy="5985728"/>
            <a:chOff x="305917" y="613091"/>
            <a:chExt cx="8075982" cy="598572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DD53092-D7F0-EEA7-7EA3-62A4C292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5917" y="613091"/>
              <a:ext cx="8075982" cy="598572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181D9-44AC-5F51-50BF-602B81327EB5}"/>
                </a:ext>
              </a:extLst>
            </p:cNvPr>
            <p:cNvGrpSpPr/>
            <p:nvPr/>
          </p:nvGrpSpPr>
          <p:grpSpPr>
            <a:xfrm>
              <a:off x="1127207" y="1218335"/>
              <a:ext cx="681316" cy="1056296"/>
              <a:chOff x="1127207" y="1218335"/>
              <a:chExt cx="681316" cy="10562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8182D7-FCC6-24B4-56AF-BA4F15386E33}"/>
                  </a:ext>
                </a:extLst>
              </p:cNvPr>
              <p:cNvSpPr txBox="1"/>
              <p:nvPr/>
            </p:nvSpPr>
            <p:spPr>
              <a:xfrm rot="18619595">
                <a:off x="940075" y="1405467"/>
                <a:ext cx="620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18D31-A726-C497-577D-45C67EC9A622}"/>
                  </a:ext>
                </a:extLst>
              </p:cNvPr>
              <p:cNvSpPr txBox="1"/>
              <p:nvPr/>
            </p:nvSpPr>
            <p:spPr>
              <a:xfrm rot="18619595">
                <a:off x="1043598" y="1497045"/>
                <a:ext cx="620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LST8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16E979-77F5-9B96-1DA0-581FCCEC688C}"/>
                  </a:ext>
                </a:extLst>
              </p:cNvPr>
              <p:cNvSpPr txBox="1"/>
              <p:nvPr/>
            </p:nvSpPr>
            <p:spPr>
              <a:xfrm rot="18619595">
                <a:off x="1111038" y="1601032"/>
                <a:ext cx="7346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RAPTOR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FD6EDC-7A2A-A9F0-7AAC-D08C095AA014}"/>
                  </a:ext>
                </a:extLst>
              </p:cNvPr>
              <p:cNvSpPr txBox="1"/>
              <p:nvPr/>
            </p:nvSpPr>
            <p:spPr>
              <a:xfrm rot="18619595">
                <a:off x="1219286" y="1692611"/>
                <a:ext cx="7346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3F3056-913D-4A9C-F703-FA7F781A5347}"/>
                  </a:ext>
                </a:extLst>
              </p:cNvPr>
              <p:cNvSpPr txBox="1"/>
              <p:nvPr/>
            </p:nvSpPr>
            <p:spPr>
              <a:xfrm rot="18619595">
                <a:off x="1318082" y="1784190"/>
                <a:ext cx="7346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32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75B3-64C0-229C-1A99-339F16CB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61805-FDF2-B8C3-ECCD-5171D284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5" y="117043"/>
            <a:ext cx="2314838" cy="662391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12E324-114A-5CD0-85C7-716ED97E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8" y="850065"/>
            <a:ext cx="4201111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FBA6578-05A0-2F7F-ED22-34FC4D70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3434873"/>
            <a:ext cx="2943636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83783A87-8119-1DFE-4287-F318AFC2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2404443"/>
            <a:ext cx="3258005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4E5E22A-792C-ED1A-A44C-3F457C0A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74" y="6029209"/>
            <a:ext cx="325800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black background with red text&#10;&#10;AI-generated content may be incorrect.">
            <a:extLst>
              <a:ext uri="{FF2B5EF4-FFF2-40B4-BE49-F238E27FC236}">
                <a16:creationId xmlns:a16="http://schemas.microsoft.com/office/drawing/2014/main" id="{3769135E-63A7-2A6D-E34B-156F0E68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3" y="4322408"/>
            <a:ext cx="2943636" cy="164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D8F757D6-961E-D3F1-A072-E14960A68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99" y="151139"/>
            <a:ext cx="2926080" cy="2194560"/>
          </a:xfrm>
          <a:prstGeom prst="rect">
            <a:avLst/>
          </a:prstGeom>
        </p:spPr>
      </p:pic>
      <p:pic>
        <p:nvPicPr>
          <p:cNvPr id="14" name="Picture 13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0240755F-C542-1C89-22DC-477583DEF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375654"/>
            <a:ext cx="2926080" cy="2194560"/>
          </a:xfrm>
          <a:prstGeom prst="rect">
            <a:avLst/>
          </a:prstGeom>
        </p:spPr>
      </p:pic>
      <p:pic>
        <p:nvPicPr>
          <p:cNvPr id="15" name="Picture 14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EF458751-80F6-C5DB-B208-98CBCD9C0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93" y="4600169"/>
            <a:ext cx="2926080" cy="2194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A46D6-D333-F3BC-2645-A0A16E4397CD}"/>
              </a:ext>
            </a:extLst>
          </p:cNvPr>
          <p:cNvCxnSpPr>
            <a:cxnSpLocks/>
            <a:stCxn id="2" idx="1"/>
            <a:endCxn id="8" idx="1"/>
          </p:cNvCxnSpPr>
          <p:nvPr/>
        </p:nvCxnSpPr>
        <p:spPr>
          <a:xfrm>
            <a:off x="2816569" y="1199882"/>
            <a:ext cx="592599" cy="39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D9278-2415-862D-7837-1006D7C4C59F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>
            <a:off x="2826123" y="2711577"/>
            <a:ext cx="1526151" cy="17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EC58D-2856-83E2-32AC-F65BB8A5AD93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>
            <a:off x="2826123" y="2711577"/>
            <a:ext cx="1840520" cy="1137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7BC19-64CF-6B11-0D0B-D5083998A133}"/>
              </a:ext>
            </a:extLst>
          </p:cNvPr>
          <p:cNvCxnSpPr>
            <a:cxnSpLocks/>
            <a:stCxn id="22" idx="1"/>
            <a:endCxn id="12" idx="1"/>
          </p:cNvCxnSpPr>
          <p:nvPr/>
        </p:nvCxnSpPr>
        <p:spPr>
          <a:xfrm>
            <a:off x="2835677" y="4866258"/>
            <a:ext cx="1830966" cy="28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5B1C4-72CE-A746-4E2C-C36F521F8A79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>
            <a:off x="2816569" y="6410268"/>
            <a:ext cx="1535705" cy="33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background with green squares&#10;&#10;AI-generated content may be incorrect.">
            <a:extLst>
              <a:ext uri="{FF2B5EF4-FFF2-40B4-BE49-F238E27FC236}">
                <a16:creationId xmlns:a16="http://schemas.microsoft.com/office/drawing/2014/main" id="{7A277F96-F561-7B0F-3EC5-541D103AC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7" y="1540334"/>
            <a:ext cx="808021" cy="37773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CE4681D-787B-8AE5-7570-6A311BA28A2B}"/>
              </a:ext>
            </a:extLst>
          </p:cNvPr>
          <p:cNvSpPr txBox="1"/>
          <p:nvPr/>
        </p:nvSpPr>
        <p:spPr>
          <a:xfrm rot="16200000">
            <a:off x="-648914" y="1478783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Stramenopiles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AEB0E4-ABD2-C83B-3D23-F1ED547F8A31}"/>
              </a:ext>
            </a:extLst>
          </p:cNvPr>
          <p:cNvSpPr txBox="1"/>
          <p:nvPr/>
        </p:nvSpPr>
        <p:spPr>
          <a:xfrm rot="16200000">
            <a:off x="-575617" y="4976261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Alveolata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4BE5D4-3DCC-444A-4E25-D2B6652C2B80}"/>
              </a:ext>
            </a:extLst>
          </p:cNvPr>
          <p:cNvSpPr txBox="1"/>
          <p:nvPr/>
        </p:nvSpPr>
        <p:spPr>
          <a:xfrm>
            <a:off x="-648915" y="6508162"/>
            <a:ext cx="252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Rhizaria</a:t>
            </a:r>
            <a:endParaRPr lang="en-US" sz="1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A17B28-7B6C-69B8-EDCD-FC006DDDB325}"/>
              </a:ext>
            </a:extLst>
          </p:cNvPr>
          <p:cNvSpPr txBox="1"/>
          <p:nvPr/>
        </p:nvSpPr>
        <p:spPr>
          <a:xfrm rot="16200000">
            <a:off x="6875237" y="555937"/>
            <a:ext cx="433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D2DC0-2633-B660-E8E3-3087C5EB7599}"/>
              </a:ext>
            </a:extLst>
          </p:cNvPr>
          <p:cNvSpPr txBox="1"/>
          <p:nvPr/>
        </p:nvSpPr>
        <p:spPr>
          <a:xfrm rot="16200000">
            <a:off x="6942532" y="525800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RICTOR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CF5EC-165E-E0B0-521F-5EAB60984D27}"/>
              </a:ext>
            </a:extLst>
          </p:cNvPr>
          <p:cNvSpPr txBox="1"/>
          <p:nvPr/>
        </p:nvSpPr>
        <p:spPr>
          <a:xfrm rot="16200000">
            <a:off x="7039902" y="525971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8D3DEC-872A-77F2-AD4B-D17EB4C8EA0B}"/>
              </a:ext>
            </a:extLst>
          </p:cNvPr>
          <p:cNvSpPr txBox="1"/>
          <p:nvPr/>
        </p:nvSpPr>
        <p:spPr>
          <a:xfrm rot="16200000">
            <a:off x="7132235" y="525413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CBCDA-2D10-899B-BCEF-0B4179161BA9}"/>
              </a:ext>
            </a:extLst>
          </p:cNvPr>
          <p:cNvSpPr txBox="1"/>
          <p:nvPr/>
        </p:nvSpPr>
        <p:spPr>
          <a:xfrm rot="16200000">
            <a:off x="7229605" y="531378"/>
            <a:ext cx="4935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882C2-55E1-7FDD-5A75-ACD1AA8C7147}"/>
              </a:ext>
            </a:extLst>
          </p:cNvPr>
          <p:cNvSpPr txBox="1"/>
          <p:nvPr/>
        </p:nvSpPr>
        <p:spPr>
          <a:xfrm rot="16200000">
            <a:off x="7153927" y="361932"/>
            <a:ext cx="828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Strategy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C7A6EF-B821-03A7-FB83-FFCEA34CFFFE}"/>
              </a:ext>
            </a:extLst>
          </p:cNvPr>
          <p:cNvSpPr/>
          <p:nvPr/>
        </p:nvSpPr>
        <p:spPr>
          <a:xfrm>
            <a:off x="2662462" y="922986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2DE7D13-4644-656D-056E-C39B1FC551C5}"/>
              </a:ext>
            </a:extLst>
          </p:cNvPr>
          <p:cNvSpPr/>
          <p:nvPr/>
        </p:nvSpPr>
        <p:spPr>
          <a:xfrm>
            <a:off x="2672016" y="2434681"/>
            <a:ext cx="154107" cy="5537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E486BCE-1C40-27A7-993E-76D5B9AC96BE}"/>
              </a:ext>
            </a:extLst>
          </p:cNvPr>
          <p:cNvSpPr/>
          <p:nvPr/>
        </p:nvSpPr>
        <p:spPr>
          <a:xfrm>
            <a:off x="2672016" y="4555209"/>
            <a:ext cx="163661" cy="6220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0795EF-A185-19FD-81A2-CBF560912071}"/>
              </a:ext>
            </a:extLst>
          </p:cNvPr>
          <p:cNvSpPr/>
          <p:nvPr/>
        </p:nvSpPr>
        <p:spPr>
          <a:xfrm>
            <a:off x="2672016" y="6263424"/>
            <a:ext cx="144553" cy="293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279CE0E1-99F9-CD46-6016-6E12F28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73182"/>
            <a:ext cx="11576242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3864BB7-FAB4-5DCA-D302-FB4291C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152400"/>
            <a:ext cx="11305309" cy="6359236"/>
          </a:xfrm>
          <a:prstGeom prst="rect">
            <a:avLst/>
          </a:prstGeom>
        </p:spPr>
      </p:pic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C00643D-61EE-C3FB-4DC3-62A1142D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248591"/>
            <a:ext cx="11305309" cy="6359236"/>
          </a:xfrm>
          <a:prstGeom prst="rect">
            <a:avLst/>
          </a:prstGeom>
        </p:spPr>
      </p:pic>
      <p:pic>
        <p:nvPicPr>
          <p:cNvPr id="4" name="Picture 3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AEF0DC66-94EC-47E6-E65B-92297B98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" y="4444828"/>
            <a:ext cx="4002354" cy="2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6" y="154765"/>
            <a:ext cx="7376156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18574</TotalTime>
  <Words>380</Words>
  <Application>Microsoft Office PowerPoint</Application>
  <PresentationFormat>Widescreen</PresentationFormat>
  <Paragraphs>222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139</cp:revision>
  <dcterms:created xsi:type="dcterms:W3CDTF">2025-03-18T16:01:18Z</dcterms:created>
  <dcterms:modified xsi:type="dcterms:W3CDTF">2025-05-29T20:30:45Z</dcterms:modified>
</cp:coreProperties>
</file>